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7" r:id="rId12"/>
    <p:sldId id="266" r:id="rId13"/>
    <p:sldId id="263" r:id="rId14"/>
    <p:sldId id="264" r:id="rId15"/>
    <p:sldId id="265" r:id="rId16"/>
    <p:sldId id="268" r:id="rId17"/>
    <p:sldId id="270" r:id="rId18"/>
    <p:sldId id="269" r:id="rId19"/>
    <p:sldId id="271" r:id="rId20"/>
    <p:sldId id="272" r:id="rId21"/>
    <p:sldId id="274" r:id="rId22"/>
    <p:sldId id="27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BD01FF-861B-4C00-B8EB-25C8F1C711EB}" v="32" dt="2020-03-20T16:28:14.4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vis Wilson" userId="13cb7e20-d27f-4a24-a33c-9a736e7cd04e" providerId="ADAL" clId="{B9BD01FF-861B-4C00-B8EB-25C8F1C711EB}"/>
    <pc:docChg chg="undo custSel mod addSld modSld sldOrd">
      <pc:chgData name="Travis Wilson" userId="13cb7e20-d27f-4a24-a33c-9a736e7cd04e" providerId="ADAL" clId="{B9BD01FF-861B-4C00-B8EB-25C8F1C711EB}" dt="2020-03-30T18:06:21.770" v="1959"/>
      <pc:docMkLst>
        <pc:docMk/>
      </pc:docMkLst>
      <pc:sldChg chg="modSp">
        <pc:chgData name="Travis Wilson" userId="13cb7e20-d27f-4a24-a33c-9a736e7cd04e" providerId="ADAL" clId="{B9BD01FF-861B-4C00-B8EB-25C8F1C711EB}" dt="2020-03-12T17:17:04.728" v="520" actId="20577"/>
        <pc:sldMkLst>
          <pc:docMk/>
          <pc:sldMk cId="3992355308" sldId="258"/>
        </pc:sldMkLst>
        <pc:spChg chg="mod">
          <ac:chgData name="Travis Wilson" userId="13cb7e20-d27f-4a24-a33c-9a736e7cd04e" providerId="ADAL" clId="{B9BD01FF-861B-4C00-B8EB-25C8F1C711EB}" dt="2020-03-12T17:17:04.728" v="520" actId="20577"/>
          <ac:spMkLst>
            <pc:docMk/>
            <pc:sldMk cId="3992355308" sldId="258"/>
            <ac:spMk id="3" creationId="{876B2142-A925-453A-BC93-D91576F273A6}"/>
          </ac:spMkLst>
        </pc:spChg>
      </pc:sldChg>
      <pc:sldChg chg="modSp ord">
        <pc:chgData name="Travis Wilson" userId="13cb7e20-d27f-4a24-a33c-9a736e7cd04e" providerId="ADAL" clId="{B9BD01FF-861B-4C00-B8EB-25C8F1C711EB}" dt="2020-03-30T18:06:21.770" v="1959"/>
        <pc:sldMkLst>
          <pc:docMk/>
          <pc:sldMk cId="1408853097" sldId="260"/>
        </pc:sldMkLst>
        <pc:spChg chg="mod">
          <ac:chgData name="Travis Wilson" userId="13cb7e20-d27f-4a24-a33c-9a736e7cd04e" providerId="ADAL" clId="{B9BD01FF-861B-4C00-B8EB-25C8F1C711EB}" dt="2020-03-30T17:34:22.416" v="1278" actId="114"/>
          <ac:spMkLst>
            <pc:docMk/>
            <pc:sldMk cId="1408853097" sldId="260"/>
            <ac:spMk id="3" creationId="{B28A137D-8259-4A53-A041-2EC496E373FC}"/>
          </ac:spMkLst>
        </pc:spChg>
      </pc:sldChg>
      <pc:sldChg chg="modSp">
        <pc:chgData name="Travis Wilson" userId="13cb7e20-d27f-4a24-a33c-9a736e7cd04e" providerId="ADAL" clId="{B9BD01FF-861B-4C00-B8EB-25C8F1C711EB}" dt="2020-03-12T17:18:22.299" v="578" actId="20577"/>
        <pc:sldMkLst>
          <pc:docMk/>
          <pc:sldMk cId="458746509" sldId="262"/>
        </pc:sldMkLst>
        <pc:spChg chg="mod">
          <ac:chgData name="Travis Wilson" userId="13cb7e20-d27f-4a24-a33c-9a736e7cd04e" providerId="ADAL" clId="{B9BD01FF-861B-4C00-B8EB-25C8F1C711EB}" dt="2020-03-12T17:18:22.299" v="578" actId="20577"/>
          <ac:spMkLst>
            <pc:docMk/>
            <pc:sldMk cId="458746509" sldId="262"/>
            <ac:spMk id="3" creationId="{9497F249-A57B-4603-9700-894C22672508}"/>
          </ac:spMkLst>
        </pc:spChg>
      </pc:sldChg>
      <pc:sldChg chg="addSp modSp mod setBg">
        <pc:chgData name="Travis Wilson" userId="13cb7e20-d27f-4a24-a33c-9a736e7cd04e" providerId="ADAL" clId="{B9BD01FF-861B-4C00-B8EB-25C8F1C711EB}" dt="2020-03-30T17:36:39.254" v="1605" actId="20577"/>
        <pc:sldMkLst>
          <pc:docMk/>
          <pc:sldMk cId="3162040541" sldId="263"/>
        </pc:sldMkLst>
        <pc:spChg chg="mod">
          <ac:chgData name="Travis Wilson" userId="13cb7e20-d27f-4a24-a33c-9a736e7cd04e" providerId="ADAL" clId="{B9BD01FF-861B-4C00-B8EB-25C8F1C711EB}" dt="2020-03-12T17:20:21.431" v="594" actId="26606"/>
          <ac:spMkLst>
            <pc:docMk/>
            <pc:sldMk cId="3162040541" sldId="263"/>
            <ac:spMk id="2" creationId="{201D147A-2447-4693-823C-A337753A6117}"/>
          </ac:spMkLst>
        </pc:spChg>
        <pc:spChg chg="mod">
          <ac:chgData name="Travis Wilson" userId="13cb7e20-d27f-4a24-a33c-9a736e7cd04e" providerId="ADAL" clId="{B9BD01FF-861B-4C00-B8EB-25C8F1C711EB}" dt="2020-03-30T17:36:39.254" v="1605" actId="20577"/>
          <ac:spMkLst>
            <pc:docMk/>
            <pc:sldMk cId="3162040541" sldId="263"/>
            <ac:spMk id="3" creationId="{655D55F0-66F0-4DCB-A7F9-C953380C6E3B}"/>
          </ac:spMkLst>
        </pc:spChg>
        <pc:spChg chg="add">
          <ac:chgData name="Travis Wilson" userId="13cb7e20-d27f-4a24-a33c-9a736e7cd04e" providerId="ADAL" clId="{B9BD01FF-861B-4C00-B8EB-25C8F1C711EB}" dt="2020-03-12T17:20:21.431" v="594" actId="26606"/>
          <ac:spMkLst>
            <pc:docMk/>
            <pc:sldMk cId="3162040541" sldId="263"/>
            <ac:spMk id="8" creationId="{1C799903-48D5-4A31-A1A2-541072D9771E}"/>
          </ac:spMkLst>
        </pc:spChg>
        <pc:spChg chg="add">
          <ac:chgData name="Travis Wilson" userId="13cb7e20-d27f-4a24-a33c-9a736e7cd04e" providerId="ADAL" clId="{B9BD01FF-861B-4C00-B8EB-25C8F1C711EB}" dt="2020-03-12T17:20:21.431" v="594" actId="26606"/>
          <ac:spMkLst>
            <pc:docMk/>
            <pc:sldMk cId="3162040541" sldId="263"/>
            <ac:spMk id="10" creationId="{8EFFF109-FC58-4FD3-BE05-9775A1310F55}"/>
          </ac:spMkLst>
        </pc:spChg>
        <pc:spChg chg="add">
          <ac:chgData name="Travis Wilson" userId="13cb7e20-d27f-4a24-a33c-9a736e7cd04e" providerId="ADAL" clId="{B9BD01FF-861B-4C00-B8EB-25C8F1C711EB}" dt="2020-03-12T17:20:21.431" v="594" actId="26606"/>
          <ac:spMkLst>
            <pc:docMk/>
            <pc:sldMk cId="3162040541" sldId="263"/>
            <ac:spMk id="12" creationId="{E1B96AD6-92A9-4273-A62B-96A1C3E0BA95}"/>
          </ac:spMkLst>
        </pc:spChg>
        <pc:spChg chg="add">
          <ac:chgData name="Travis Wilson" userId="13cb7e20-d27f-4a24-a33c-9a736e7cd04e" providerId="ADAL" clId="{B9BD01FF-861B-4C00-B8EB-25C8F1C711EB}" dt="2020-03-12T17:20:21.431" v="594" actId="26606"/>
          <ac:spMkLst>
            <pc:docMk/>
            <pc:sldMk cId="3162040541" sldId="263"/>
            <ac:spMk id="14" creationId="{463EEC44-1BA3-44ED-81FC-A644B04B2A44}"/>
          </ac:spMkLst>
        </pc:spChg>
      </pc:sldChg>
      <pc:sldChg chg="addSp modSp mod setBg">
        <pc:chgData name="Travis Wilson" userId="13cb7e20-d27f-4a24-a33c-9a736e7cd04e" providerId="ADAL" clId="{B9BD01FF-861B-4C00-B8EB-25C8F1C711EB}" dt="2020-03-12T17:20:54.854" v="595" actId="26606"/>
        <pc:sldMkLst>
          <pc:docMk/>
          <pc:sldMk cId="3634000427" sldId="264"/>
        </pc:sldMkLst>
        <pc:spChg chg="mod">
          <ac:chgData name="Travis Wilson" userId="13cb7e20-d27f-4a24-a33c-9a736e7cd04e" providerId="ADAL" clId="{B9BD01FF-861B-4C00-B8EB-25C8F1C711EB}" dt="2020-03-12T17:20:54.854" v="595" actId="26606"/>
          <ac:spMkLst>
            <pc:docMk/>
            <pc:sldMk cId="3634000427" sldId="264"/>
            <ac:spMk id="2" creationId="{C8C61072-072B-4D2B-A1A4-5CEB1BACE4D2}"/>
          </ac:spMkLst>
        </pc:spChg>
        <pc:spChg chg="mod">
          <ac:chgData name="Travis Wilson" userId="13cb7e20-d27f-4a24-a33c-9a736e7cd04e" providerId="ADAL" clId="{B9BD01FF-861B-4C00-B8EB-25C8F1C711EB}" dt="2020-03-12T17:20:54.854" v="595" actId="26606"/>
          <ac:spMkLst>
            <pc:docMk/>
            <pc:sldMk cId="3634000427" sldId="264"/>
            <ac:spMk id="3" creationId="{9E2F889A-F85D-4581-A22D-139E95D827D4}"/>
          </ac:spMkLst>
        </pc:spChg>
        <pc:spChg chg="add">
          <ac:chgData name="Travis Wilson" userId="13cb7e20-d27f-4a24-a33c-9a736e7cd04e" providerId="ADAL" clId="{B9BD01FF-861B-4C00-B8EB-25C8F1C711EB}" dt="2020-03-12T17:20:54.854" v="595" actId="26606"/>
          <ac:spMkLst>
            <pc:docMk/>
            <pc:sldMk cId="3634000427" sldId="264"/>
            <ac:spMk id="8" creationId="{1C799903-48D5-4A31-A1A2-541072D9771E}"/>
          </ac:spMkLst>
        </pc:spChg>
        <pc:spChg chg="add">
          <ac:chgData name="Travis Wilson" userId="13cb7e20-d27f-4a24-a33c-9a736e7cd04e" providerId="ADAL" clId="{B9BD01FF-861B-4C00-B8EB-25C8F1C711EB}" dt="2020-03-12T17:20:54.854" v="595" actId="26606"/>
          <ac:spMkLst>
            <pc:docMk/>
            <pc:sldMk cId="3634000427" sldId="264"/>
            <ac:spMk id="10" creationId="{8EFFF109-FC58-4FD3-BE05-9775A1310F55}"/>
          </ac:spMkLst>
        </pc:spChg>
        <pc:spChg chg="add">
          <ac:chgData name="Travis Wilson" userId="13cb7e20-d27f-4a24-a33c-9a736e7cd04e" providerId="ADAL" clId="{B9BD01FF-861B-4C00-B8EB-25C8F1C711EB}" dt="2020-03-12T17:20:54.854" v="595" actId="26606"/>
          <ac:spMkLst>
            <pc:docMk/>
            <pc:sldMk cId="3634000427" sldId="264"/>
            <ac:spMk id="12" creationId="{E1B96AD6-92A9-4273-A62B-96A1C3E0BA95}"/>
          </ac:spMkLst>
        </pc:spChg>
        <pc:spChg chg="add">
          <ac:chgData name="Travis Wilson" userId="13cb7e20-d27f-4a24-a33c-9a736e7cd04e" providerId="ADAL" clId="{B9BD01FF-861B-4C00-B8EB-25C8F1C711EB}" dt="2020-03-12T17:20:54.854" v="595" actId="26606"/>
          <ac:spMkLst>
            <pc:docMk/>
            <pc:sldMk cId="3634000427" sldId="264"/>
            <ac:spMk id="14" creationId="{463EEC44-1BA3-44ED-81FC-A644B04B2A44}"/>
          </ac:spMkLst>
        </pc:spChg>
      </pc:sldChg>
      <pc:sldChg chg="addSp delSp modSp mod setBg">
        <pc:chgData name="Travis Wilson" userId="13cb7e20-d27f-4a24-a33c-9a736e7cd04e" providerId="ADAL" clId="{B9BD01FF-861B-4C00-B8EB-25C8F1C711EB}" dt="2020-03-20T16:28:14.445" v="1082" actId="20577"/>
        <pc:sldMkLst>
          <pc:docMk/>
          <pc:sldMk cId="1748339773" sldId="265"/>
        </pc:sldMkLst>
        <pc:spChg chg="mod">
          <ac:chgData name="Travis Wilson" userId="13cb7e20-d27f-4a24-a33c-9a736e7cd04e" providerId="ADAL" clId="{B9BD01FF-861B-4C00-B8EB-25C8F1C711EB}" dt="2020-03-12T17:21:06.861" v="596" actId="26606"/>
          <ac:spMkLst>
            <pc:docMk/>
            <pc:sldMk cId="1748339773" sldId="265"/>
            <ac:spMk id="2" creationId="{96A10789-4BA4-4CA3-B026-9A1D5034570E}"/>
          </ac:spMkLst>
        </pc:spChg>
        <pc:spChg chg="del">
          <ac:chgData name="Travis Wilson" userId="13cb7e20-d27f-4a24-a33c-9a736e7cd04e" providerId="ADAL" clId="{B9BD01FF-861B-4C00-B8EB-25C8F1C711EB}" dt="2020-03-12T17:21:06.861" v="596" actId="26606"/>
          <ac:spMkLst>
            <pc:docMk/>
            <pc:sldMk cId="1748339773" sldId="265"/>
            <ac:spMk id="3" creationId="{1D8C9239-4B14-4B26-AE31-E5E87DBC57EC}"/>
          </ac:spMkLst>
        </pc:spChg>
        <pc:spChg chg="add">
          <ac:chgData name="Travis Wilson" userId="13cb7e20-d27f-4a24-a33c-9a736e7cd04e" providerId="ADAL" clId="{B9BD01FF-861B-4C00-B8EB-25C8F1C711EB}" dt="2020-03-12T17:21:06.861" v="596" actId="26606"/>
          <ac:spMkLst>
            <pc:docMk/>
            <pc:sldMk cId="1748339773" sldId="265"/>
            <ac:spMk id="10" creationId="{B5416EBC-B41E-4F8A-BE9F-07301B682CBD}"/>
          </ac:spMkLst>
        </pc:spChg>
        <pc:spChg chg="add">
          <ac:chgData name="Travis Wilson" userId="13cb7e20-d27f-4a24-a33c-9a736e7cd04e" providerId="ADAL" clId="{B9BD01FF-861B-4C00-B8EB-25C8F1C711EB}" dt="2020-03-12T17:21:06.861" v="596" actId="26606"/>
          <ac:spMkLst>
            <pc:docMk/>
            <pc:sldMk cId="1748339773" sldId="265"/>
            <ac:spMk id="12" creationId="{AFF79527-C7F1-4E06-8126-A8E8C5FEBFCA}"/>
          </ac:spMkLst>
        </pc:spChg>
        <pc:spChg chg="add">
          <ac:chgData name="Travis Wilson" userId="13cb7e20-d27f-4a24-a33c-9a736e7cd04e" providerId="ADAL" clId="{B9BD01FF-861B-4C00-B8EB-25C8F1C711EB}" dt="2020-03-12T17:21:06.861" v="596" actId="26606"/>
          <ac:spMkLst>
            <pc:docMk/>
            <pc:sldMk cId="1748339773" sldId="265"/>
            <ac:spMk id="14" creationId="{55986208-8A53-4E92-9197-6B57BCCB2F37}"/>
          </ac:spMkLst>
        </pc:spChg>
        <pc:graphicFrameChg chg="add mod">
          <ac:chgData name="Travis Wilson" userId="13cb7e20-d27f-4a24-a33c-9a736e7cd04e" providerId="ADAL" clId="{B9BD01FF-861B-4C00-B8EB-25C8F1C711EB}" dt="2020-03-20T16:28:14.445" v="1082" actId="20577"/>
          <ac:graphicFrameMkLst>
            <pc:docMk/>
            <pc:sldMk cId="1748339773" sldId="265"/>
            <ac:graphicFrameMk id="5" creationId="{46701DAE-3B62-4366-B2EE-0437066685DA}"/>
          </ac:graphicFrameMkLst>
        </pc:graphicFrameChg>
      </pc:sldChg>
      <pc:sldChg chg="addSp delSp modSp mod setBg">
        <pc:chgData name="Travis Wilson" userId="13cb7e20-d27f-4a24-a33c-9a736e7cd04e" providerId="ADAL" clId="{B9BD01FF-861B-4C00-B8EB-25C8F1C711EB}" dt="2020-03-20T16:37:08.504" v="1183" actId="5793"/>
        <pc:sldMkLst>
          <pc:docMk/>
          <pc:sldMk cId="2047032745" sldId="266"/>
        </pc:sldMkLst>
        <pc:spChg chg="mod">
          <ac:chgData name="Travis Wilson" userId="13cb7e20-d27f-4a24-a33c-9a736e7cd04e" providerId="ADAL" clId="{B9BD01FF-861B-4C00-B8EB-25C8F1C711EB}" dt="2020-03-20T16:27:01.535" v="927" actId="26606"/>
          <ac:spMkLst>
            <pc:docMk/>
            <pc:sldMk cId="2047032745" sldId="266"/>
            <ac:spMk id="2" creationId="{7FAF7FF5-326A-4484-9CC1-410D79FC1AE6}"/>
          </ac:spMkLst>
        </pc:spChg>
        <pc:spChg chg="mod">
          <ac:chgData name="Travis Wilson" userId="13cb7e20-d27f-4a24-a33c-9a736e7cd04e" providerId="ADAL" clId="{B9BD01FF-861B-4C00-B8EB-25C8F1C711EB}" dt="2020-03-20T16:37:08.504" v="1183" actId="5793"/>
          <ac:spMkLst>
            <pc:docMk/>
            <pc:sldMk cId="2047032745" sldId="266"/>
            <ac:spMk id="3" creationId="{6FE4070F-5ABA-4350-868A-B5DE8F3F13B2}"/>
          </ac:spMkLst>
        </pc:spChg>
        <pc:spChg chg="add del">
          <ac:chgData name="Travis Wilson" userId="13cb7e20-d27f-4a24-a33c-9a736e7cd04e" providerId="ADAL" clId="{B9BD01FF-861B-4C00-B8EB-25C8F1C711EB}" dt="2020-03-20T16:27:01.535" v="927" actId="26606"/>
          <ac:spMkLst>
            <pc:docMk/>
            <pc:sldMk cId="2047032745" sldId="266"/>
            <ac:spMk id="9" creationId="{90D01200-0224-43C5-AB38-FB4D16B73FB7}"/>
          </ac:spMkLst>
        </pc:spChg>
        <pc:spChg chg="add del">
          <ac:chgData name="Travis Wilson" userId="13cb7e20-d27f-4a24-a33c-9a736e7cd04e" providerId="ADAL" clId="{B9BD01FF-861B-4C00-B8EB-25C8F1C711EB}" dt="2020-03-20T16:27:01.535" v="927" actId="26606"/>
          <ac:spMkLst>
            <pc:docMk/>
            <pc:sldMk cId="2047032745" sldId="266"/>
            <ac:spMk id="11" creationId="{728A44A4-A002-4A88-9FC9-1D0566C97A47}"/>
          </ac:spMkLst>
        </pc:spChg>
        <pc:spChg chg="add del">
          <ac:chgData name="Travis Wilson" userId="13cb7e20-d27f-4a24-a33c-9a736e7cd04e" providerId="ADAL" clId="{B9BD01FF-861B-4C00-B8EB-25C8F1C711EB}" dt="2020-03-20T16:27:01.535" v="927" actId="26606"/>
          <ac:spMkLst>
            <pc:docMk/>
            <pc:sldMk cId="2047032745" sldId="266"/>
            <ac:spMk id="13" creationId="{3E7D5C7B-DD16-401B-85CE-4AAA2A4F5136}"/>
          </ac:spMkLst>
        </pc:spChg>
        <pc:spChg chg="add">
          <ac:chgData name="Travis Wilson" userId="13cb7e20-d27f-4a24-a33c-9a736e7cd04e" providerId="ADAL" clId="{B9BD01FF-861B-4C00-B8EB-25C8F1C711EB}" dt="2020-03-20T16:27:01.535" v="927" actId="26606"/>
          <ac:spMkLst>
            <pc:docMk/>
            <pc:sldMk cId="2047032745" sldId="266"/>
            <ac:spMk id="18" creationId="{2C9A9DA9-7DC8-488B-A882-123947B0F3D9}"/>
          </ac:spMkLst>
        </pc:spChg>
        <pc:spChg chg="add">
          <ac:chgData name="Travis Wilson" userId="13cb7e20-d27f-4a24-a33c-9a736e7cd04e" providerId="ADAL" clId="{B9BD01FF-861B-4C00-B8EB-25C8F1C711EB}" dt="2020-03-20T16:27:01.535" v="927" actId="26606"/>
          <ac:spMkLst>
            <pc:docMk/>
            <pc:sldMk cId="2047032745" sldId="266"/>
            <ac:spMk id="20" creationId="{57F6BDD4-E066-4008-8011-6CC31AEB4556}"/>
          </ac:spMkLst>
        </pc:spChg>
        <pc:spChg chg="add">
          <ac:chgData name="Travis Wilson" userId="13cb7e20-d27f-4a24-a33c-9a736e7cd04e" providerId="ADAL" clId="{B9BD01FF-861B-4C00-B8EB-25C8F1C711EB}" dt="2020-03-20T16:27:01.535" v="927" actId="26606"/>
          <ac:spMkLst>
            <pc:docMk/>
            <pc:sldMk cId="2047032745" sldId="266"/>
            <ac:spMk id="22" creationId="{2711A8FB-68FC-45FC-B01E-38F809E2D439}"/>
          </ac:spMkLst>
        </pc:spChg>
        <pc:spChg chg="add">
          <ac:chgData name="Travis Wilson" userId="13cb7e20-d27f-4a24-a33c-9a736e7cd04e" providerId="ADAL" clId="{B9BD01FF-861B-4C00-B8EB-25C8F1C711EB}" dt="2020-03-20T16:27:01.535" v="927" actId="26606"/>
          <ac:spMkLst>
            <pc:docMk/>
            <pc:sldMk cId="2047032745" sldId="266"/>
            <ac:spMk id="24" creationId="{2A865FE3-5FC9-4049-87CF-30019C46C0F5}"/>
          </ac:spMkLst>
        </pc:spChg>
        <pc:picChg chg="add del mod">
          <ac:chgData name="Travis Wilson" userId="13cb7e20-d27f-4a24-a33c-9a736e7cd04e" providerId="ADAL" clId="{B9BD01FF-861B-4C00-B8EB-25C8F1C711EB}" dt="2020-03-20T16:26:41.648" v="923" actId="478"/>
          <ac:picMkLst>
            <pc:docMk/>
            <pc:sldMk cId="2047032745" sldId="266"/>
            <ac:picMk id="4" creationId="{DC7B9AF1-C487-4490-A18B-9403BD1C313D}"/>
          </ac:picMkLst>
        </pc:picChg>
        <pc:picChg chg="add mod">
          <ac:chgData name="Travis Wilson" userId="13cb7e20-d27f-4a24-a33c-9a736e7cd04e" providerId="ADAL" clId="{B9BD01FF-861B-4C00-B8EB-25C8F1C711EB}" dt="2020-03-20T16:27:01.535" v="927" actId="26606"/>
          <ac:picMkLst>
            <pc:docMk/>
            <pc:sldMk cId="2047032745" sldId="266"/>
            <ac:picMk id="6" creationId="{4B5649AE-5134-47B5-959A-6DE7B78A226B}"/>
          </ac:picMkLst>
        </pc:picChg>
      </pc:sldChg>
      <pc:sldChg chg="modSp">
        <pc:chgData name="Travis Wilson" userId="13cb7e20-d27f-4a24-a33c-9a736e7cd04e" providerId="ADAL" clId="{B9BD01FF-861B-4C00-B8EB-25C8F1C711EB}" dt="2020-03-12T17:19:20.394" v="591" actId="20577"/>
        <pc:sldMkLst>
          <pc:docMk/>
          <pc:sldMk cId="300083024" sldId="267"/>
        </pc:sldMkLst>
        <pc:spChg chg="mod">
          <ac:chgData name="Travis Wilson" userId="13cb7e20-d27f-4a24-a33c-9a736e7cd04e" providerId="ADAL" clId="{B9BD01FF-861B-4C00-B8EB-25C8F1C711EB}" dt="2020-03-12T17:19:20.394" v="591" actId="20577"/>
          <ac:spMkLst>
            <pc:docMk/>
            <pc:sldMk cId="300083024" sldId="267"/>
            <ac:spMk id="3" creationId="{4D54D019-AC67-4DA8-AC62-4BE49589AD43}"/>
          </ac:spMkLst>
        </pc:spChg>
      </pc:sldChg>
      <pc:sldChg chg="modSp">
        <pc:chgData name="Travis Wilson" userId="13cb7e20-d27f-4a24-a33c-9a736e7cd04e" providerId="ADAL" clId="{B9BD01FF-861B-4C00-B8EB-25C8F1C711EB}" dt="2020-03-30T17:37:19.682" v="1688" actId="20577"/>
        <pc:sldMkLst>
          <pc:docMk/>
          <pc:sldMk cId="3952503318" sldId="268"/>
        </pc:sldMkLst>
        <pc:spChg chg="mod">
          <ac:chgData name="Travis Wilson" userId="13cb7e20-d27f-4a24-a33c-9a736e7cd04e" providerId="ADAL" clId="{B9BD01FF-861B-4C00-B8EB-25C8F1C711EB}" dt="2020-03-30T17:37:19.682" v="1688" actId="20577"/>
          <ac:spMkLst>
            <pc:docMk/>
            <pc:sldMk cId="3952503318" sldId="268"/>
            <ac:spMk id="3" creationId="{43EDCD91-A0E2-4BB6-8388-3EC4BEC85CDD}"/>
          </ac:spMkLst>
        </pc:spChg>
      </pc:sldChg>
      <pc:sldChg chg="modSp">
        <pc:chgData name="Travis Wilson" userId="13cb7e20-d27f-4a24-a33c-9a736e7cd04e" providerId="ADAL" clId="{B9BD01FF-861B-4C00-B8EB-25C8F1C711EB}" dt="2020-03-30T17:39:01.938" v="1887" actId="20577"/>
        <pc:sldMkLst>
          <pc:docMk/>
          <pc:sldMk cId="4030500293" sldId="272"/>
        </pc:sldMkLst>
        <pc:spChg chg="mod">
          <ac:chgData name="Travis Wilson" userId="13cb7e20-d27f-4a24-a33c-9a736e7cd04e" providerId="ADAL" clId="{B9BD01FF-861B-4C00-B8EB-25C8F1C711EB}" dt="2020-03-30T17:39:01.938" v="1887" actId="20577"/>
          <ac:spMkLst>
            <pc:docMk/>
            <pc:sldMk cId="4030500293" sldId="272"/>
            <ac:spMk id="3" creationId="{91EDB53F-00CC-4D6A-8FA6-D4BA5AADF12C}"/>
          </ac:spMkLst>
        </pc:spChg>
      </pc:sldChg>
      <pc:sldChg chg="modSp">
        <pc:chgData name="Travis Wilson" userId="13cb7e20-d27f-4a24-a33c-9a736e7cd04e" providerId="ADAL" clId="{B9BD01FF-861B-4C00-B8EB-25C8F1C711EB}" dt="2020-03-12T17:23:32.453" v="597" actId="33524"/>
        <pc:sldMkLst>
          <pc:docMk/>
          <pc:sldMk cId="1898245476" sldId="273"/>
        </pc:sldMkLst>
        <pc:spChg chg="mod">
          <ac:chgData name="Travis Wilson" userId="13cb7e20-d27f-4a24-a33c-9a736e7cd04e" providerId="ADAL" clId="{B9BD01FF-861B-4C00-B8EB-25C8F1C711EB}" dt="2020-03-12T17:23:32.453" v="597" actId="33524"/>
          <ac:spMkLst>
            <pc:docMk/>
            <pc:sldMk cId="1898245476" sldId="273"/>
            <ac:spMk id="3" creationId="{9365DE66-B578-4F2A-8AE3-AC70FA20529A}"/>
          </ac:spMkLst>
        </pc:spChg>
      </pc:sldChg>
      <pc:sldChg chg="modSp add">
        <pc:chgData name="Travis Wilson" userId="13cb7e20-d27f-4a24-a33c-9a736e7cd04e" providerId="ADAL" clId="{B9BD01FF-861B-4C00-B8EB-25C8F1C711EB}" dt="2020-03-30T17:39:34.915" v="1957" actId="20577"/>
        <pc:sldMkLst>
          <pc:docMk/>
          <pc:sldMk cId="3963622258" sldId="274"/>
        </pc:sldMkLst>
        <pc:spChg chg="mod">
          <ac:chgData name="Travis Wilson" userId="13cb7e20-d27f-4a24-a33c-9a736e7cd04e" providerId="ADAL" clId="{B9BD01FF-861B-4C00-B8EB-25C8F1C711EB}" dt="2020-03-12T17:13:37.240" v="21" actId="20577"/>
          <ac:spMkLst>
            <pc:docMk/>
            <pc:sldMk cId="3963622258" sldId="274"/>
            <ac:spMk id="2" creationId="{DD3F7893-3333-40B4-B400-4A7144685903}"/>
          </ac:spMkLst>
        </pc:spChg>
        <pc:spChg chg="mod">
          <ac:chgData name="Travis Wilson" userId="13cb7e20-d27f-4a24-a33c-9a736e7cd04e" providerId="ADAL" clId="{B9BD01FF-861B-4C00-B8EB-25C8F1C711EB}" dt="2020-03-30T17:39:34.915" v="1957" actId="20577"/>
          <ac:spMkLst>
            <pc:docMk/>
            <pc:sldMk cId="3963622258" sldId="274"/>
            <ac:spMk id="3" creationId="{832A4FEC-CCF1-436F-91A4-64FFF3E6BE91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svg"/><Relationship Id="rId1" Type="http://schemas.openxmlformats.org/officeDocument/2006/relationships/image" Target="../media/image12.png"/><Relationship Id="rId6" Type="http://schemas.openxmlformats.org/officeDocument/2006/relationships/image" Target="../media/image11.svg"/><Relationship Id="rId5" Type="http://schemas.openxmlformats.org/officeDocument/2006/relationships/image" Target="../media/image14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97D58B-C6D8-40B9-BD5D-9FF979E7B25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E1BB563A-136C-4852-8E9A-53B9799BA926}">
      <dgm:prSet/>
      <dgm:spPr/>
      <dgm:t>
        <a:bodyPr/>
        <a:lstStyle/>
        <a:p>
          <a:r>
            <a:rPr lang="en-US"/>
            <a:t>Treatment will be mainly supportive care</a:t>
          </a:r>
        </a:p>
      </dgm:t>
    </dgm:pt>
    <dgm:pt modelId="{7730E090-38C1-46BF-A607-2D4AB2E643C5}" type="parTrans" cxnId="{1DB07F78-2FA5-40A6-9F77-5AEA73DD3752}">
      <dgm:prSet/>
      <dgm:spPr/>
      <dgm:t>
        <a:bodyPr/>
        <a:lstStyle/>
        <a:p>
          <a:endParaRPr lang="en-US"/>
        </a:p>
      </dgm:t>
    </dgm:pt>
    <dgm:pt modelId="{C93BCED0-75AF-4B89-87BB-41FFF74F8A2D}" type="sibTrans" cxnId="{1DB07F78-2FA5-40A6-9F77-5AEA73DD3752}">
      <dgm:prSet/>
      <dgm:spPr/>
      <dgm:t>
        <a:bodyPr/>
        <a:lstStyle/>
        <a:p>
          <a:endParaRPr lang="en-US"/>
        </a:p>
      </dgm:t>
    </dgm:pt>
    <dgm:pt modelId="{EAC92528-4ADB-4A96-B2AC-6B70533B2D42}">
      <dgm:prSet/>
      <dgm:spPr/>
      <dgm:t>
        <a:bodyPr/>
        <a:lstStyle/>
        <a:p>
          <a:r>
            <a:rPr lang="en-US"/>
            <a:t>Ensure patients ABC’s are addressed</a:t>
          </a:r>
        </a:p>
      </dgm:t>
    </dgm:pt>
    <dgm:pt modelId="{5A0B0A93-16BB-4DE6-A222-61B8FAE5D119}" type="parTrans" cxnId="{FEAE29E9-B3E4-427D-939C-6EE2F97076FF}">
      <dgm:prSet/>
      <dgm:spPr/>
      <dgm:t>
        <a:bodyPr/>
        <a:lstStyle/>
        <a:p>
          <a:endParaRPr lang="en-US"/>
        </a:p>
      </dgm:t>
    </dgm:pt>
    <dgm:pt modelId="{22BE7AED-62BE-440B-A210-357046A36DCF}" type="sibTrans" cxnId="{FEAE29E9-B3E4-427D-939C-6EE2F97076FF}">
      <dgm:prSet/>
      <dgm:spPr/>
      <dgm:t>
        <a:bodyPr/>
        <a:lstStyle/>
        <a:p>
          <a:endParaRPr lang="en-US"/>
        </a:p>
      </dgm:t>
    </dgm:pt>
    <dgm:pt modelId="{D76FA150-F435-43EE-B7AD-39F3945D964C}">
      <dgm:prSet/>
      <dgm:spPr/>
      <dgm:t>
        <a:bodyPr/>
        <a:lstStyle/>
        <a:p>
          <a:r>
            <a:rPr lang="en-US" dirty="0"/>
            <a:t>Mask should be placed on patient, O2 should be applied if needed. Avoid use of Solumedrol.</a:t>
          </a:r>
        </a:p>
      </dgm:t>
    </dgm:pt>
    <dgm:pt modelId="{0C0C9DB6-F31F-4F90-BD42-5C3AACE63A7D}" type="parTrans" cxnId="{87B04F32-F2BE-44E8-A479-9240E82E551E}">
      <dgm:prSet/>
      <dgm:spPr/>
      <dgm:t>
        <a:bodyPr/>
        <a:lstStyle/>
        <a:p>
          <a:endParaRPr lang="en-US"/>
        </a:p>
      </dgm:t>
    </dgm:pt>
    <dgm:pt modelId="{59256035-F887-4674-B739-1E231D3BE390}" type="sibTrans" cxnId="{87B04F32-F2BE-44E8-A479-9240E82E551E}">
      <dgm:prSet/>
      <dgm:spPr/>
      <dgm:t>
        <a:bodyPr/>
        <a:lstStyle/>
        <a:p>
          <a:endParaRPr lang="en-US"/>
        </a:p>
      </dgm:t>
    </dgm:pt>
    <dgm:pt modelId="{B76C7316-235E-47FF-9BE4-8BC3DAF0561B}" type="pres">
      <dgm:prSet presAssocID="{0397D58B-C6D8-40B9-BD5D-9FF979E7B25A}" presName="root" presStyleCnt="0">
        <dgm:presLayoutVars>
          <dgm:dir/>
          <dgm:resizeHandles val="exact"/>
        </dgm:presLayoutVars>
      </dgm:prSet>
      <dgm:spPr/>
    </dgm:pt>
    <dgm:pt modelId="{3882430C-88EE-4A62-8B54-18DC9265DBB3}" type="pres">
      <dgm:prSet presAssocID="{E1BB563A-136C-4852-8E9A-53B9799BA926}" presName="compNode" presStyleCnt="0"/>
      <dgm:spPr/>
    </dgm:pt>
    <dgm:pt modelId="{A33FCCC5-373A-4110-ABD0-FF7FE5927B42}" type="pres">
      <dgm:prSet presAssocID="{E1BB563A-136C-4852-8E9A-53B9799BA926}" presName="bgRect" presStyleLbl="bgShp" presStyleIdx="0" presStyleCnt="3"/>
      <dgm:spPr/>
    </dgm:pt>
    <dgm:pt modelId="{85058B6F-3C20-40D1-A333-001347056D0B}" type="pres">
      <dgm:prSet presAssocID="{E1BB563A-136C-4852-8E9A-53B9799BA92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FD776369-7310-4A3F-A10D-F4371D37642D}" type="pres">
      <dgm:prSet presAssocID="{E1BB563A-136C-4852-8E9A-53B9799BA926}" presName="spaceRect" presStyleCnt="0"/>
      <dgm:spPr/>
    </dgm:pt>
    <dgm:pt modelId="{36AB6578-9FD0-4CD1-BDC1-5277C3F3150D}" type="pres">
      <dgm:prSet presAssocID="{E1BB563A-136C-4852-8E9A-53B9799BA926}" presName="parTx" presStyleLbl="revTx" presStyleIdx="0" presStyleCnt="3">
        <dgm:presLayoutVars>
          <dgm:chMax val="0"/>
          <dgm:chPref val="0"/>
        </dgm:presLayoutVars>
      </dgm:prSet>
      <dgm:spPr/>
    </dgm:pt>
    <dgm:pt modelId="{1AA63662-2EC8-46A4-832E-EB2CFB5BC2E8}" type="pres">
      <dgm:prSet presAssocID="{C93BCED0-75AF-4B89-87BB-41FFF74F8A2D}" presName="sibTrans" presStyleCnt="0"/>
      <dgm:spPr/>
    </dgm:pt>
    <dgm:pt modelId="{D0AE21A9-0E71-49F5-9BA2-2CC131600156}" type="pres">
      <dgm:prSet presAssocID="{EAC92528-4ADB-4A96-B2AC-6B70533B2D42}" presName="compNode" presStyleCnt="0"/>
      <dgm:spPr/>
    </dgm:pt>
    <dgm:pt modelId="{D4C9FBFF-47BB-4867-B453-BA76DB210E87}" type="pres">
      <dgm:prSet presAssocID="{EAC92528-4ADB-4A96-B2AC-6B70533B2D42}" presName="bgRect" presStyleLbl="bgShp" presStyleIdx="1" presStyleCnt="3"/>
      <dgm:spPr/>
    </dgm:pt>
    <dgm:pt modelId="{3E24B44F-F6E2-419B-AEF3-7117ED03C2F9}" type="pres">
      <dgm:prSet presAssocID="{EAC92528-4ADB-4A96-B2AC-6B70533B2D4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5919B96F-BE7E-47B0-8666-BF5805D98BAE}" type="pres">
      <dgm:prSet presAssocID="{EAC92528-4ADB-4A96-B2AC-6B70533B2D42}" presName="spaceRect" presStyleCnt="0"/>
      <dgm:spPr/>
    </dgm:pt>
    <dgm:pt modelId="{8E52BB77-5C0B-42AA-9EE1-10C5EDA06CD9}" type="pres">
      <dgm:prSet presAssocID="{EAC92528-4ADB-4A96-B2AC-6B70533B2D42}" presName="parTx" presStyleLbl="revTx" presStyleIdx="1" presStyleCnt="3">
        <dgm:presLayoutVars>
          <dgm:chMax val="0"/>
          <dgm:chPref val="0"/>
        </dgm:presLayoutVars>
      </dgm:prSet>
      <dgm:spPr/>
    </dgm:pt>
    <dgm:pt modelId="{DFC15B80-9434-4578-B628-0FC5727CCAB9}" type="pres">
      <dgm:prSet presAssocID="{22BE7AED-62BE-440B-A210-357046A36DCF}" presName="sibTrans" presStyleCnt="0"/>
      <dgm:spPr/>
    </dgm:pt>
    <dgm:pt modelId="{3D9D9A0D-37EB-4BA7-9927-A015B57ACCE1}" type="pres">
      <dgm:prSet presAssocID="{D76FA150-F435-43EE-B7AD-39F3945D964C}" presName="compNode" presStyleCnt="0"/>
      <dgm:spPr/>
    </dgm:pt>
    <dgm:pt modelId="{BFF2EDAA-AD6F-401B-9A1A-695A5702657C}" type="pres">
      <dgm:prSet presAssocID="{D76FA150-F435-43EE-B7AD-39F3945D964C}" presName="bgRect" presStyleLbl="bgShp" presStyleIdx="2" presStyleCnt="3"/>
      <dgm:spPr/>
    </dgm:pt>
    <dgm:pt modelId="{268DA714-B8AA-4E56-92F9-FCFA996C6551}" type="pres">
      <dgm:prSet presAssocID="{D76FA150-F435-43EE-B7AD-39F3945D964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07EFA50D-ADF4-4D61-B50C-6DF13F48AFDD}" type="pres">
      <dgm:prSet presAssocID="{D76FA150-F435-43EE-B7AD-39F3945D964C}" presName="spaceRect" presStyleCnt="0"/>
      <dgm:spPr/>
    </dgm:pt>
    <dgm:pt modelId="{6961E224-E28F-429E-9823-5B7DA67FAB14}" type="pres">
      <dgm:prSet presAssocID="{D76FA150-F435-43EE-B7AD-39F3945D964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87B04F32-F2BE-44E8-A479-9240E82E551E}" srcId="{0397D58B-C6D8-40B9-BD5D-9FF979E7B25A}" destId="{D76FA150-F435-43EE-B7AD-39F3945D964C}" srcOrd="2" destOrd="0" parTransId="{0C0C9DB6-F31F-4F90-BD42-5C3AACE63A7D}" sibTransId="{59256035-F887-4674-B739-1E231D3BE390}"/>
    <dgm:cxn modelId="{201E3D47-D6A9-40B3-BC84-6469A2930A3B}" type="presOf" srcId="{0397D58B-C6D8-40B9-BD5D-9FF979E7B25A}" destId="{B76C7316-235E-47FF-9BE4-8BC3DAF0561B}" srcOrd="0" destOrd="0" presId="urn:microsoft.com/office/officeart/2018/2/layout/IconVerticalSolidList"/>
    <dgm:cxn modelId="{1DB07F78-2FA5-40A6-9F77-5AEA73DD3752}" srcId="{0397D58B-C6D8-40B9-BD5D-9FF979E7B25A}" destId="{E1BB563A-136C-4852-8E9A-53B9799BA926}" srcOrd="0" destOrd="0" parTransId="{7730E090-38C1-46BF-A607-2D4AB2E643C5}" sibTransId="{C93BCED0-75AF-4B89-87BB-41FFF74F8A2D}"/>
    <dgm:cxn modelId="{02B67894-D442-4BB6-A256-8CE533FCB996}" type="presOf" srcId="{E1BB563A-136C-4852-8E9A-53B9799BA926}" destId="{36AB6578-9FD0-4CD1-BDC1-5277C3F3150D}" srcOrd="0" destOrd="0" presId="urn:microsoft.com/office/officeart/2018/2/layout/IconVerticalSolidList"/>
    <dgm:cxn modelId="{3EDC24A6-56E7-46EF-8039-E60C01C0EF40}" type="presOf" srcId="{EAC92528-4ADB-4A96-B2AC-6B70533B2D42}" destId="{8E52BB77-5C0B-42AA-9EE1-10C5EDA06CD9}" srcOrd="0" destOrd="0" presId="urn:microsoft.com/office/officeart/2018/2/layout/IconVerticalSolidList"/>
    <dgm:cxn modelId="{81E4EEDA-4FBD-4855-80AF-718D77E80AFB}" type="presOf" srcId="{D76FA150-F435-43EE-B7AD-39F3945D964C}" destId="{6961E224-E28F-429E-9823-5B7DA67FAB14}" srcOrd="0" destOrd="0" presId="urn:microsoft.com/office/officeart/2018/2/layout/IconVerticalSolidList"/>
    <dgm:cxn modelId="{FEAE29E9-B3E4-427D-939C-6EE2F97076FF}" srcId="{0397D58B-C6D8-40B9-BD5D-9FF979E7B25A}" destId="{EAC92528-4ADB-4A96-B2AC-6B70533B2D42}" srcOrd="1" destOrd="0" parTransId="{5A0B0A93-16BB-4DE6-A222-61B8FAE5D119}" sibTransId="{22BE7AED-62BE-440B-A210-357046A36DCF}"/>
    <dgm:cxn modelId="{7AB2A516-0380-4B46-94F5-47546C8D0EB4}" type="presParOf" srcId="{B76C7316-235E-47FF-9BE4-8BC3DAF0561B}" destId="{3882430C-88EE-4A62-8B54-18DC9265DBB3}" srcOrd="0" destOrd="0" presId="urn:microsoft.com/office/officeart/2018/2/layout/IconVerticalSolidList"/>
    <dgm:cxn modelId="{1D005C44-5954-403A-AA69-77E93FE73E1E}" type="presParOf" srcId="{3882430C-88EE-4A62-8B54-18DC9265DBB3}" destId="{A33FCCC5-373A-4110-ABD0-FF7FE5927B42}" srcOrd="0" destOrd="0" presId="urn:microsoft.com/office/officeart/2018/2/layout/IconVerticalSolidList"/>
    <dgm:cxn modelId="{F3A85722-33EA-4A5F-9E6C-B84632FD438F}" type="presParOf" srcId="{3882430C-88EE-4A62-8B54-18DC9265DBB3}" destId="{85058B6F-3C20-40D1-A333-001347056D0B}" srcOrd="1" destOrd="0" presId="urn:microsoft.com/office/officeart/2018/2/layout/IconVerticalSolidList"/>
    <dgm:cxn modelId="{473D3474-748B-4F26-BA32-14FEE8F5E9E1}" type="presParOf" srcId="{3882430C-88EE-4A62-8B54-18DC9265DBB3}" destId="{FD776369-7310-4A3F-A10D-F4371D37642D}" srcOrd="2" destOrd="0" presId="urn:microsoft.com/office/officeart/2018/2/layout/IconVerticalSolidList"/>
    <dgm:cxn modelId="{49DEA79A-5CD7-437C-ACB6-F9D907B5651A}" type="presParOf" srcId="{3882430C-88EE-4A62-8B54-18DC9265DBB3}" destId="{36AB6578-9FD0-4CD1-BDC1-5277C3F3150D}" srcOrd="3" destOrd="0" presId="urn:microsoft.com/office/officeart/2018/2/layout/IconVerticalSolidList"/>
    <dgm:cxn modelId="{48D49FB9-162A-4988-BA93-706595526B2A}" type="presParOf" srcId="{B76C7316-235E-47FF-9BE4-8BC3DAF0561B}" destId="{1AA63662-2EC8-46A4-832E-EB2CFB5BC2E8}" srcOrd="1" destOrd="0" presId="urn:microsoft.com/office/officeart/2018/2/layout/IconVerticalSolidList"/>
    <dgm:cxn modelId="{7B95E06C-E897-4165-A249-ABB5A7DC5B12}" type="presParOf" srcId="{B76C7316-235E-47FF-9BE4-8BC3DAF0561B}" destId="{D0AE21A9-0E71-49F5-9BA2-2CC131600156}" srcOrd="2" destOrd="0" presId="urn:microsoft.com/office/officeart/2018/2/layout/IconVerticalSolidList"/>
    <dgm:cxn modelId="{659FE4E8-D895-4DB7-B1E9-14374BAE6919}" type="presParOf" srcId="{D0AE21A9-0E71-49F5-9BA2-2CC131600156}" destId="{D4C9FBFF-47BB-4867-B453-BA76DB210E87}" srcOrd="0" destOrd="0" presId="urn:microsoft.com/office/officeart/2018/2/layout/IconVerticalSolidList"/>
    <dgm:cxn modelId="{A1F98228-1EC3-4609-A581-DCF65107B28F}" type="presParOf" srcId="{D0AE21A9-0E71-49F5-9BA2-2CC131600156}" destId="{3E24B44F-F6E2-419B-AEF3-7117ED03C2F9}" srcOrd="1" destOrd="0" presId="urn:microsoft.com/office/officeart/2018/2/layout/IconVerticalSolidList"/>
    <dgm:cxn modelId="{ED5C8F7B-D36F-44C1-8DAC-E8FD538D9848}" type="presParOf" srcId="{D0AE21A9-0E71-49F5-9BA2-2CC131600156}" destId="{5919B96F-BE7E-47B0-8666-BF5805D98BAE}" srcOrd="2" destOrd="0" presId="urn:microsoft.com/office/officeart/2018/2/layout/IconVerticalSolidList"/>
    <dgm:cxn modelId="{1B755B06-DD2A-4CBC-A5A7-6ACB8AAAAB4F}" type="presParOf" srcId="{D0AE21A9-0E71-49F5-9BA2-2CC131600156}" destId="{8E52BB77-5C0B-42AA-9EE1-10C5EDA06CD9}" srcOrd="3" destOrd="0" presId="urn:microsoft.com/office/officeart/2018/2/layout/IconVerticalSolidList"/>
    <dgm:cxn modelId="{C8756803-1709-4B8A-8831-8792E7CCFA74}" type="presParOf" srcId="{B76C7316-235E-47FF-9BE4-8BC3DAF0561B}" destId="{DFC15B80-9434-4578-B628-0FC5727CCAB9}" srcOrd="3" destOrd="0" presId="urn:microsoft.com/office/officeart/2018/2/layout/IconVerticalSolidList"/>
    <dgm:cxn modelId="{FF4E732F-2F6B-47C2-8FFA-C7E3B2A12276}" type="presParOf" srcId="{B76C7316-235E-47FF-9BE4-8BC3DAF0561B}" destId="{3D9D9A0D-37EB-4BA7-9927-A015B57ACCE1}" srcOrd="4" destOrd="0" presId="urn:microsoft.com/office/officeart/2018/2/layout/IconVerticalSolidList"/>
    <dgm:cxn modelId="{E5601376-3F8F-40E3-9D9B-68E9C69D8F25}" type="presParOf" srcId="{3D9D9A0D-37EB-4BA7-9927-A015B57ACCE1}" destId="{BFF2EDAA-AD6F-401B-9A1A-695A5702657C}" srcOrd="0" destOrd="0" presId="urn:microsoft.com/office/officeart/2018/2/layout/IconVerticalSolidList"/>
    <dgm:cxn modelId="{B09DBACD-1B2E-404B-BF05-45D5C9D2EAD3}" type="presParOf" srcId="{3D9D9A0D-37EB-4BA7-9927-A015B57ACCE1}" destId="{268DA714-B8AA-4E56-92F9-FCFA996C6551}" srcOrd="1" destOrd="0" presId="urn:microsoft.com/office/officeart/2018/2/layout/IconVerticalSolidList"/>
    <dgm:cxn modelId="{97AB4377-7CDC-418D-9FCC-1B800C14F25D}" type="presParOf" srcId="{3D9D9A0D-37EB-4BA7-9927-A015B57ACCE1}" destId="{07EFA50D-ADF4-4D61-B50C-6DF13F48AFDD}" srcOrd="2" destOrd="0" presId="urn:microsoft.com/office/officeart/2018/2/layout/IconVerticalSolidList"/>
    <dgm:cxn modelId="{0F7F4264-CB29-4D8F-9024-5B47DAD260C9}" type="presParOf" srcId="{3D9D9A0D-37EB-4BA7-9927-A015B57ACCE1}" destId="{6961E224-E28F-429E-9823-5B7DA67FAB1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3FCCC5-373A-4110-ABD0-FF7FE5927B42}">
      <dsp:nvSpPr>
        <dsp:cNvPr id="0" name=""/>
        <dsp:cNvSpPr/>
      </dsp:nvSpPr>
      <dsp:spPr>
        <a:xfrm>
          <a:off x="0" y="680"/>
          <a:ext cx="6967728" cy="159327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058B6F-3C20-40D1-A333-001347056D0B}">
      <dsp:nvSpPr>
        <dsp:cNvPr id="0" name=""/>
        <dsp:cNvSpPr/>
      </dsp:nvSpPr>
      <dsp:spPr>
        <a:xfrm>
          <a:off x="481967" y="359168"/>
          <a:ext cx="876303" cy="8763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AB6578-9FD0-4CD1-BDC1-5277C3F3150D}">
      <dsp:nvSpPr>
        <dsp:cNvPr id="0" name=""/>
        <dsp:cNvSpPr/>
      </dsp:nvSpPr>
      <dsp:spPr>
        <a:xfrm>
          <a:off x="1840237" y="680"/>
          <a:ext cx="5127490" cy="1593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22" tIns="168622" rIns="168622" bIns="168622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Treatment will be mainly supportive care</a:t>
          </a:r>
        </a:p>
      </dsp:txBody>
      <dsp:txXfrm>
        <a:off x="1840237" y="680"/>
        <a:ext cx="5127490" cy="1593279"/>
      </dsp:txXfrm>
    </dsp:sp>
    <dsp:sp modelId="{D4C9FBFF-47BB-4867-B453-BA76DB210E87}">
      <dsp:nvSpPr>
        <dsp:cNvPr id="0" name=""/>
        <dsp:cNvSpPr/>
      </dsp:nvSpPr>
      <dsp:spPr>
        <a:xfrm>
          <a:off x="0" y="1992280"/>
          <a:ext cx="6967728" cy="159327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24B44F-F6E2-419B-AEF3-7117ED03C2F9}">
      <dsp:nvSpPr>
        <dsp:cNvPr id="0" name=""/>
        <dsp:cNvSpPr/>
      </dsp:nvSpPr>
      <dsp:spPr>
        <a:xfrm>
          <a:off x="481967" y="2350768"/>
          <a:ext cx="876303" cy="87630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52BB77-5C0B-42AA-9EE1-10C5EDA06CD9}">
      <dsp:nvSpPr>
        <dsp:cNvPr id="0" name=""/>
        <dsp:cNvSpPr/>
      </dsp:nvSpPr>
      <dsp:spPr>
        <a:xfrm>
          <a:off x="1840237" y="1992280"/>
          <a:ext cx="5127490" cy="1593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22" tIns="168622" rIns="168622" bIns="168622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Ensure patients ABC’s are addressed</a:t>
          </a:r>
        </a:p>
      </dsp:txBody>
      <dsp:txXfrm>
        <a:off x="1840237" y="1992280"/>
        <a:ext cx="5127490" cy="1593279"/>
      </dsp:txXfrm>
    </dsp:sp>
    <dsp:sp modelId="{BFF2EDAA-AD6F-401B-9A1A-695A5702657C}">
      <dsp:nvSpPr>
        <dsp:cNvPr id="0" name=""/>
        <dsp:cNvSpPr/>
      </dsp:nvSpPr>
      <dsp:spPr>
        <a:xfrm>
          <a:off x="0" y="3983879"/>
          <a:ext cx="6967728" cy="159327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8DA714-B8AA-4E56-92F9-FCFA996C6551}">
      <dsp:nvSpPr>
        <dsp:cNvPr id="0" name=""/>
        <dsp:cNvSpPr/>
      </dsp:nvSpPr>
      <dsp:spPr>
        <a:xfrm>
          <a:off x="481967" y="4342367"/>
          <a:ext cx="876303" cy="87630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61E224-E28F-429E-9823-5B7DA67FAB14}">
      <dsp:nvSpPr>
        <dsp:cNvPr id="0" name=""/>
        <dsp:cNvSpPr/>
      </dsp:nvSpPr>
      <dsp:spPr>
        <a:xfrm>
          <a:off x="1840237" y="3983879"/>
          <a:ext cx="5127490" cy="1593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22" tIns="168622" rIns="168622" bIns="168622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Mask should be placed on patient, O2 should be applied if needed. Avoid use of Solumedrol.</a:t>
          </a:r>
        </a:p>
      </dsp:txBody>
      <dsp:txXfrm>
        <a:off x="1840237" y="3983879"/>
        <a:ext cx="5127490" cy="15932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7577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34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547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426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413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306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355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065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75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45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04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41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c.gov/coronavirus/2019-ncov/hcp/guidance-for-ems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a cactus&#10;&#10;Description automatically generated">
            <a:extLst>
              <a:ext uri="{FF2B5EF4-FFF2-40B4-BE49-F238E27FC236}">
                <a16:creationId xmlns:a16="http://schemas.microsoft.com/office/drawing/2014/main" id="{522B19A9-8795-453B-AC9B-68DAFF3484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94" t="1520" r="53364" b="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7A27F1-FDEF-448B-8320-BD9F847BC2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en-US" sz="4800"/>
              <a:t>COVID-19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EB2A63-2962-4363-9386-A6D56671E4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/>
              <a:t>EMS Education</a:t>
            </a:r>
          </a:p>
          <a:p>
            <a:r>
              <a:rPr lang="en-US" sz="2000" dirty="0"/>
              <a:t>McLean County Area EMS</a:t>
            </a:r>
          </a:p>
          <a:p>
            <a:r>
              <a:rPr lang="en-US" sz="2000" dirty="0"/>
              <a:t>3/12/2020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8346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1D147A-2447-4693-823C-A337753A6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US" dirty="0"/>
              <a:t>EMS Assessment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D55F0-66F0-4DCB-A7F9-C953380C6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4149" y="932688"/>
            <a:ext cx="5916603" cy="4992624"/>
          </a:xfrm>
        </p:spPr>
        <p:txBody>
          <a:bodyPr anchor="ctr">
            <a:normAutofit/>
          </a:bodyPr>
          <a:lstStyle/>
          <a:p>
            <a:r>
              <a:rPr lang="en-US" sz="2000" dirty="0"/>
              <a:t>Providers should ask the following questions:</a:t>
            </a:r>
          </a:p>
          <a:p>
            <a:pPr lvl="1"/>
            <a:r>
              <a:rPr lang="en-US" sz="2000" dirty="0"/>
              <a:t>Symptom history</a:t>
            </a:r>
          </a:p>
          <a:p>
            <a:pPr lvl="1"/>
            <a:r>
              <a:rPr lang="en-US" sz="2000" dirty="0"/>
              <a:t>Contact with anyone with flu like symptoms</a:t>
            </a:r>
          </a:p>
          <a:p>
            <a:pPr lvl="1"/>
            <a:r>
              <a:rPr lang="en-US" sz="2000" dirty="0"/>
              <a:t>Contact with anyone who has tested positive for COVID-19</a:t>
            </a:r>
          </a:p>
          <a:p>
            <a:r>
              <a:rPr lang="en-US" sz="2000" dirty="0"/>
              <a:t>Any patient who has symptoms history should be considered for potential COVID-19. Providers should have a high index of suspicion.</a:t>
            </a:r>
          </a:p>
        </p:txBody>
      </p:sp>
    </p:spTree>
    <p:extLst>
      <p:ext uri="{BB962C8B-B14F-4D97-AF65-F5344CB8AC3E}">
        <p14:creationId xmlns:p14="http://schemas.microsoft.com/office/powerpoint/2010/main" val="3162040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C61072-072B-4D2B-A1A4-5CEB1BACE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US" dirty="0"/>
              <a:t>EMS Assessment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2F889A-F85D-4581-A22D-139E95D82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4149" y="932688"/>
            <a:ext cx="5916603" cy="4992624"/>
          </a:xfrm>
        </p:spPr>
        <p:txBody>
          <a:bodyPr anchor="ctr">
            <a:normAutofit/>
          </a:bodyPr>
          <a:lstStyle/>
          <a:p>
            <a:r>
              <a:rPr lang="en-US" sz="2000"/>
              <a:t>EMS providers should limit the amount of providers entering a scene with a person with symptoms </a:t>
            </a:r>
          </a:p>
          <a:p>
            <a:r>
              <a:rPr lang="en-US" sz="2000"/>
              <a:t>Ideally, we would limit to the minimum necessary for safety and we should start all assessments at least 6 feet away from the patient</a:t>
            </a:r>
          </a:p>
          <a:p>
            <a:r>
              <a:rPr lang="en-US" sz="2000"/>
              <a:t>We should minimize family contact as well</a:t>
            </a:r>
          </a:p>
        </p:txBody>
      </p:sp>
    </p:spTree>
    <p:extLst>
      <p:ext uri="{BB962C8B-B14F-4D97-AF65-F5344CB8AC3E}">
        <p14:creationId xmlns:p14="http://schemas.microsoft.com/office/powerpoint/2010/main" val="3634000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5416EBC-B41E-4F8A-BE9F-07301B682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FF79527-C7F1-4E06-8126-A8E8C5FEB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A10789-4BA4-4CA3-B026-9A1D50345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19072"/>
            <a:ext cx="3103427" cy="3520440"/>
          </a:xfrm>
        </p:spPr>
        <p:txBody>
          <a:bodyPr anchor="t">
            <a:normAutofit/>
          </a:bodyPr>
          <a:lstStyle/>
          <a:p>
            <a:r>
              <a:rPr lang="en-US" sz="3600"/>
              <a:t>EMS Treatment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986208-8A53-4E92-9197-6B57BCCB2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6701DAE-3B62-4366-B2EE-0437066685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7952223"/>
              </p:ext>
            </p:extLst>
          </p:nvPr>
        </p:nvGraphicFramePr>
        <p:xfrm>
          <a:off x="4727448" y="640080"/>
          <a:ext cx="6967728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8339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A540A-8DA9-49E2-9924-9B5B09114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EMS Transport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DCD91-A0E2-4BB6-8388-3EC4BEC85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172749"/>
            <a:ext cx="10168128" cy="4337107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Limited personnel should be in patient compartment during transport</a:t>
            </a:r>
          </a:p>
          <a:p>
            <a:r>
              <a:rPr lang="en-US" dirty="0"/>
              <a:t>The front of the cab should be isolated from the patient compartment</a:t>
            </a:r>
          </a:p>
          <a:p>
            <a:pPr lvl="1"/>
            <a:r>
              <a:rPr lang="en-US" dirty="0"/>
              <a:t>Ideally the driver should not have any patient contact at all.</a:t>
            </a:r>
          </a:p>
          <a:p>
            <a:r>
              <a:rPr lang="en-US" dirty="0"/>
              <a:t>Notification should be made to the receiving hospital as soon as possible</a:t>
            </a:r>
          </a:p>
          <a:p>
            <a:pPr lvl="1"/>
            <a:r>
              <a:rPr lang="en-US" dirty="0"/>
              <a:t>Upon arrival, EMS should remain in ambulance and contact the receiving hospital for further guidance on where to move the patient. </a:t>
            </a:r>
          </a:p>
          <a:p>
            <a:pPr lvl="1"/>
            <a:r>
              <a:rPr lang="en-US" dirty="0"/>
              <a:t>Patient movement in the hospital should be limited</a:t>
            </a:r>
          </a:p>
          <a:p>
            <a:pPr lvl="1"/>
            <a:r>
              <a:rPr lang="en-US" dirty="0"/>
              <a:t>The drive should remain in the cab if possible and not have patient contact if possible</a:t>
            </a:r>
          </a:p>
          <a:p>
            <a:r>
              <a:rPr lang="en-US" dirty="0"/>
              <a:t>Family members should not ride with the patient. Ideally, family members should remain at home.  Some hospitals have limited visitor policies and may not allow family to enter. </a:t>
            </a:r>
          </a:p>
          <a:p>
            <a:r>
              <a:rPr lang="en-US" dirty="0"/>
              <a:t>Ensure exhaust fans are running and both drive and patient compartments should be on non-recirculated modes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503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12762-F309-4849-9878-97BB71B7A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EMS Documentation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9A8B01-3BED-4EA6-A3DA-C180AB8C0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Should be done after PPE is removed and proper hand hygiene completed</a:t>
            </a:r>
          </a:p>
          <a:p>
            <a:r>
              <a:rPr lang="en-US" dirty="0"/>
              <a:t>EMS documentation should include a list of all personnel and public safety providers that had any contact with the patient.</a:t>
            </a:r>
          </a:p>
        </p:txBody>
      </p:sp>
    </p:spTree>
    <p:extLst>
      <p:ext uri="{BB962C8B-B14F-4D97-AF65-F5344CB8AC3E}">
        <p14:creationId xmlns:p14="http://schemas.microsoft.com/office/powerpoint/2010/main" val="2500895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2A061-A527-49C0-8304-BEA85A4D9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EMS </a:t>
            </a:r>
            <a:r>
              <a:rPr lang="en-US" dirty="0" err="1"/>
              <a:t>Decon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B3AEF-D51C-49CC-BA99-8422CBF09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Once patient is out of the ambulance, if possible, leave back doors open</a:t>
            </a:r>
          </a:p>
          <a:p>
            <a:r>
              <a:rPr lang="en-US" dirty="0"/>
              <a:t>Clean wearing disposable gloves and gown. A face shield or facemask and goggles should also be worn. </a:t>
            </a:r>
          </a:p>
          <a:p>
            <a:r>
              <a:rPr lang="en-US" dirty="0"/>
              <a:t>Pre-clean the area with disinfectants (Bleach wipes, commercial clearers) and then follow up with a EPA-approved emerging viral pathogen claim against SARS-CoV-2. Follow manufactures instructions. </a:t>
            </a:r>
          </a:p>
          <a:p>
            <a:r>
              <a:rPr lang="en-US" dirty="0"/>
              <a:t>If no EPA-registered product is available, you may use one with a label that claims is effective against human coronavirus </a:t>
            </a:r>
          </a:p>
          <a:p>
            <a:r>
              <a:rPr lang="en-US" dirty="0"/>
              <a:t>All surfaces, equipment and materials (including front of the cab) should be disinfected</a:t>
            </a:r>
          </a:p>
          <a:p>
            <a:r>
              <a:rPr lang="en-US" dirty="0"/>
              <a:t>All items may be disposed in bio-hazard bags. </a:t>
            </a:r>
          </a:p>
          <a:p>
            <a:r>
              <a:rPr lang="en-US" dirty="0"/>
              <a:t>Avoid shaking linens out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4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A3E81-BE2B-4B03-B83B-0025168B7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EMS Follow Up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DC535-67A0-4CD4-B16A-768BB26DFC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EMS should report possible contact with their supervisors/chain of command</a:t>
            </a:r>
          </a:p>
          <a:p>
            <a:r>
              <a:rPr lang="en-US" dirty="0"/>
              <a:t>EMS providers should be looking for development of any symptoms </a:t>
            </a:r>
          </a:p>
          <a:p>
            <a:r>
              <a:rPr lang="en-US" dirty="0"/>
              <a:t>EMS System should be notified to assist with further guidance and potential self quarantines </a:t>
            </a:r>
          </a:p>
        </p:txBody>
      </p:sp>
    </p:spTree>
    <p:extLst>
      <p:ext uri="{BB962C8B-B14F-4D97-AF65-F5344CB8AC3E}">
        <p14:creationId xmlns:p14="http://schemas.microsoft.com/office/powerpoint/2010/main" val="3451845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2F88D-BAD5-48BC-AE8D-FAE6FA2C6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EMS Re-stock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DB53F-00CC-4D6A-8FA6-D4BA5AADF1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EMS should restock as much as possible using their own supply</a:t>
            </a:r>
          </a:p>
          <a:p>
            <a:r>
              <a:rPr lang="en-US" dirty="0"/>
              <a:t>OSF/ABMC will replace 1:1 on emergent basis</a:t>
            </a:r>
          </a:p>
          <a:p>
            <a:r>
              <a:rPr lang="en-US" dirty="0"/>
              <a:t>Please ensure supplies/PPE are be utilized appropriately, limit unnecessary use of these supplies</a:t>
            </a:r>
          </a:p>
          <a:p>
            <a:r>
              <a:rPr lang="en-US" dirty="0"/>
              <a:t>Agencies running low on PPE should contact the EMS office for assistance</a:t>
            </a:r>
          </a:p>
        </p:txBody>
      </p:sp>
    </p:spTree>
    <p:extLst>
      <p:ext uri="{BB962C8B-B14F-4D97-AF65-F5344CB8AC3E}">
        <p14:creationId xmlns:p14="http://schemas.microsoft.com/office/powerpoint/2010/main" val="4030500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F7893-3333-40B4-B400-4A7144685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A4FEC-CCF1-436F-91A4-64FFF3E6BE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WASH YOUR HANDS!!!!</a:t>
            </a:r>
          </a:p>
          <a:p>
            <a:r>
              <a:rPr lang="en-US" dirty="0"/>
              <a:t>Stay home if you are sick</a:t>
            </a:r>
          </a:p>
          <a:p>
            <a:r>
              <a:rPr lang="en-US" dirty="0"/>
              <a:t>Fire/EMS agencies should begin preparing for staff shortages</a:t>
            </a:r>
          </a:p>
          <a:p>
            <a:r>
              <a:rPr lang="en-US" dirty="0"/>
              <a:t>Fire/EMS agencies should practice donning/doffing processes</a:t>
            </a:r>
          </a:p>
          <a:p>
            <a:r>
              <a:rPr lang="en-US" dirty="0"/>
              <a:t>Agencies should take inventory of supplies and monitor them closely</a:t>
            </a:r>
          </a:p>
          <a:p>
            <a:r>
              <a:rPr lang="en-US" dirty="0"/>
              <a:t>Please educate your providers so they have the most up-to-date information</a:t>
            </a:r>
          </a:p>
          <a:p>
            <a:r>
              <a:rPr lang="en-US" dirty="0"/>
              <a:t>Agencies should screen employees throughout shift for illness </a:t>
            </a:r>
          </a:p>
        </p:txBody>
      </p:sp>
    </p:spTree>
    <p:extLst>
      <p:ext uri="{BB962C8B-B14F-4D97-AF65-F5344CB8AC3E}">
        <p14:creationId xmlns:p14="http://schemas.microsoft.com/office/powerpoint/2010/main" val="39636222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A602-7834-46E3-9D08-8A5C435EE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State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5DE66-B578-4F2A-8AE3-AC70FA2052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As situation evolves changes may be made to appropriately address overuse of the EMS system</a:t>
            </a:r>
          </a:p>
          <a:p>
            <a:r>
              <a:rPr lang="en-US" dirty="0"/>
              <a:t>Please review CDC recommendations frequently</a:t>
            </a:r>
          </a:p>
          <a:p>
            <a:r>
              <a:rPr lang="en-US" dirty="0"/>
              <a:t>Please be on the look out for future information from the EMS System</a:t>
            </a:r>
          </a:p>
          <a:p>
            <a:r>
              <a:rPr lang="en-US" dirty="0"/>
              <a:t>As always, please call the office if you have any further questions</a:t>
            </a:r>
          </a:p>
        </p:txBody>
      </p:sp>
    </p:spTree>
    <p:extLst>
      <p:ext uri="{BB962C8B-B14F-4D97-AF65-F5344CB8AC3E}">
        <p14:creationId xmlns:p14="http://schemas.microsoft.com/office/powerpoint/2010/main" val="1898245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3D6C3-609B-4389-A943-72B3FC217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EMS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C4D14-F45E-4AA0-8817-6A0F289889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most up to date information can be found at: </a:t>
            </a:r>
            <a:r>
              <a:rPr lang="en-US" dirty="0">
                <a:hlinkClick r:id="rId2"/>
              </a:rPr>
              <a:t>https://www.cdc.gov/coronavirus/2019-ncov/hcp/guidance-for-ems.html</a:t>
            </a:r>
            <a:endParaRPr lang="en-US" dirty="0"/>
          </a:p>
          <a:p>
            <a:r>
              <a:rPr lang="en-US" dirty="0"/>
              <a:t>Always use the CDC as your main source for information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404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999DC-D130-46EA-8ED1-C326F6C79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COVID-19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B2142-A925-453A-BC93-D91576F27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novel type of coronavirus </a:t>
            </a:r>
          </a:p>
          <a:p>
            <a:pPr lvl="1"/>
            <a:r>
              <a:rPr lang="en-US" dirty="0"/>
              <a:t>Not previously identified</a:t>
            </a:r>
          </a:p>
          <a:p>
            <a:pPr lvl="1"/>
            <a:r>
              <a:rPr lang="en-US" dirty="0"/>
              <a:t>Not the same as other human coronavirus that have spread </a:t>
            </a:r>
          </a:p>
          <a:p>
            <a:pPr lvl="1"/>
            <a:r>
              <a:rPr lang="en-US" dirty="0"/>
              <a:t>Potentially sourced from a Bat in a meat market in China</a:t>
            </a:r>
          </a:p>
          <a:p>
            <a:pPr lvl="1"/>
            <a:r>
              <a:rPr lang="en-US" dirty="0"/>
              <a:t>This is not a cold or the flu, this is a completely different virus</a:t>
            </a:r>
          </a:p>
          <a:p>
            <a:pPr lvl="1"/>
            <a:r>
              <a:rPr lang="en-US" dirty="0"/>
              <a:t>No vaccine is available </a:t>
            </a:r>
          </a:p>
        </p:txBody>
      </p:sp>
    </p:spTree>
    <p:extLst>
      <p:ext uri="{BB962C8B-B14F-4D97-AF65-F5344CB8AC3E}">
        <p14:creationId xmlns:p14="http://schemas.microsoft.com/office/powerpoint/2010/main" val="3992355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01322-B67B-46AB-AC02-F37A1535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it spreads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E9C60-F0CD-49E8-A680-3F4DD020F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believed to spread through person-to-person (typically within 6 feet)</a:t>
            </a:r>
          </a:p>
          <a:p>
            <a:r>
              <a:rPr lang="en-US" dirty="0"/>
              <a:t>Spread through respiratory droplets</a:t>
            </a:r>
          </a:p>
          <a:p>
            <a:r>
              <a:rPr lang="en-US" dirty="0"/>
              <a:t>May be spread through airborne droplets</a:t>
            </a:r>
          </a:p>
          <a:p>
            <a:r>
              <a:rPr lang="en-US" dirty="0"/>
              <a:t>May live on surfaces for several days</a:t>
            </a:r>
          </a:p>
          <a:p>
            <a:r>
              <a:rPr lang="en-US" dirty="0"/>
              <a:t>May spread prior to symptoms showing</a:t>
            </a:r>
          </a:p>
        </p:txBody>
      </p:sp>
    </p:spTree>
    <p:extLst>
      <p:ext uri="{BB962C8B-B14F-4D97-AF65-F5344CB8AC3E}">
        <p14:creationId xmlns:p14="http://schemas.microsoft.com/office/powerpoint/2010/main" val="890556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EBC18B6-E5C3-4AD1-97A4-E6A3477A0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04E781-7A89-4DFC-AB41-9D841E897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72784" cy="1545336"/>
          </a:xfrm>
        </p:spPr>
        <p:txBody>
          <a:bodyPr anchor="b">
            <a:normAutofit/>
          </a:bodyPr>
          <a:lstStyle/>
          <a:p>
            <a:r>
              <a:rPr lang="en-US" sz="5200"/>
              <a:t>Symptoms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6A4AB6-B72B-4CC6-ADCF-BE807B6C3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0392" y="36338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156200ED-58A0-4726-A0BC-B7ADE801A6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252"/>
          <a:stretch/>
        </p:blipFill>
        <p:spPr>
          <a:xfrm>
            <a:off x="7684008" y="1"/>
            <a:ext cx="4507992" cy="22402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35D540D-9486-4236-952A-F72DC52D79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1792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A137D-8259-4A53-A041-2EC496E37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3355848"/>
            <a:ext cx="6272784" cy="2825496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/>
              <a:t>Respiratory illness </a:t>
            </a:r>
          </a:p>
          <a:p>
            <a:r>
              <a:rPr lang="en-US" sz="2400" dirty="0"/>
              <a:t>Fever</a:t>
            </a:r>
          </a:p>
          <a:p>
            <a:r>
              <a:rPr lang="en-US" sz="2400" dirty="0"/>
              <a:t>Cough</a:t>
            </a:r>
          </a:p>
          <a:p>
            <a:r>
              <a:rPr lang="en-US" sz="2400" dirty="0"/>
              <a:t>Difficulty breathing</a:t>
            </a:r>
          </a:p>
          <a:p>
            <a:r>
              <a:rPr lang="en-US" sz="2400" dirty="0"/>
              <a:t>Fatigue </a:t>
            </a:r>
          </a:p>
          <a:p>
            <a:r>
              <a:rPr lang="en-US" sz="2400" i="1" dirty="0"/>
              <a:t>***GI symptoms have been noted, but the prevalence is unknown right now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5CCBD6A8-C61A-49F0-809F-05D12931DE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94" b="28812"/>
          <a:stretch/>
        </p:blipFill>
        <p:spPr>
          <a:xfrm>
            <a:off x="7684008" y="2308860"/>
            <a:ext cx="4507992" cy="2240280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BBE50A90-0C82-4B81-AC58-C1749DDB60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034" b="15973"/>
          <a:stretch/>
        </p:blipFill>
        <p:spPr>
          <a:xfrm>
            <a:off x="7684008" y="4617720"/>
            <a:ext cx="4507992" cy="224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853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B1221-866B-41A1-89AE-98F48A11A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Incubation Period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DD013-EAD5-4BD9-88E4-A3170D105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2-14 days for incubation</a:t>
            </a:r>
          </a:p>
          <a:p>
            <a:r>
              <a:rPr lang="en-US" dirty="0"/>
              <a:t>Warm weather and temperature may not slow spread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570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94A09-64B7-4DCA-9A7A-473ED8104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7F249-A57B-4603-9700-894C226725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Most people have minor to mild symptoms and do not require additional treatments or hospitalization </a:t>
            </a:r>
          </a:p>
          <a:p>
            <a:r>
              <a:rPr lang="en-US" dirty="0"/>
              <a:t>It is suggested around 16% of cases require hospitalization. </a:t>
            </a:r>
          </a:p>
          <a:p>
            <a:r>
              <a:rPr lang="en-US" dirty="0"/>
              <a:t>Those at greatest risk are above the age of 60 with the comorbidities</a:t>
            </a:r>
          </a:p>
          <a:p>
            <a:pPr lvl="1"/>
            <a:r>
              <a:rPr lang="en-US" dirty="0"/>
              <a:t>Heart Disease</a:t>
            </a:r>
          </a:p>
          <a:p>
            <a:pPr lvl="1"/>
            <a:r>
              <a:rPr lang="en-US" dirty="0"/>
              <a:t>Diabetes</a:t>
            </a:r>
          </a:p>
          <a:p>
            <a:pPr lvl="1"/>
            <a:r>
              <a:rPr lang="en-US" dirty="0"/>
              <a:t>Lung Disease</a:t>
            </a:r>
          </a:p>
          <a:p>
            <a:r>
              <a:rPr lang="en-US" dirty="0"/>
              <a:t>Fatality rate is around 2.5%. This is approximately 20x higher than the flu </a:t>
            </a:r>
          </a:p>
          <a:p>
            <a:pPr lvl="1"/>
            <a:r>
              <a:rPr lang="en-US" dirty="0"/>
              <a:t>Rate is higher for those who are older and have associated comorbidities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746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DAEA7-8B29-438E-A125-55A15B05B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EMS Dispatch Info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4D019-AC67-4DA8-AC62-4BE49589A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Currently all our dispatch centers are preforming screening for potential COVID-19 patients</a:t>
            </a:r>
          </a:p>
          <a:p>
            <a:r>
              <a:rPr lang="en-US" dirty="0"/>
              <a:t>Dispatch will notify of potential case in call notes</a:t>
            </a:r>
          </a:p>
          <a:p>
            <a:pPr lvl="1"/>
            <a:r>
              <a:rPr lang="en-US" dirty="0"/>
              <a:t>Rural agencies will be asked to contact dispatch once </a:t>
            </a:r>
            <a:r>
              <a:rPr lang="en-US" dirty="0" err="1"/>
              <a:t>en</a:t>
            </a:r>
            <a:r>
              <a:rPr lang="en-US" dirty="0"/>
              <a:t>-route</a:t>
            </a:r>
          </a:p>
          <a:p>
            <a:r>
              <a:rPr lang="en-US" dirty="0"/>
              <a:t>Potential positives should change how many people enter a residence. Additional PPE precautions should be taken</a:t>
            </a:r>
          </a:p>
          <a:p>
            <a:r>
              <a:rPr lang="en-US" dirty="0"/>
              <a:t>Positive call responses do not guarantee COVID-19, providers should continue to preform a full assessment/questioning on each patient.</a:t>
            </a:r>
          </a:p>
        </p:txBody>
      </p:sp>
    </p:spTree>
    <p:extLst>
      <p:ext uri="{BB962C8B-B14F-4D97-AF65-F5344CB8AC3E}">
        <p14:creationId xmlns:p14="http://schemas.microsoft.com/office/powerpoint/2010/main" val="300083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C9A9DA9-7DC8-488B-A882-123947B0F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AF7FF5-326A-4484-9CC1-410D79FC1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>
            <a:normAutofit/>
          </a:bodyPr>
          <a:lstStyle/>
          <a:p>
            <a:r>
              <a:rPr lang="en-US" sz="2800"/>
              <a:t>EMS PPE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1300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093976"/>
            <a:ext cx="3328416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4070F-5ABA-4350-868A-B5DE8F3F1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252870"/>
            <a:ext cx="3412219" cy="3560251"/>
          </a:xfrm>
        </p:spPr>
        <p:txBody>
          <a:bodyPr>
            <a:normAutofit/>
          </a:bodyPr>
          <a:lstStyle/>
          <a:p>
            <a:r>
              <a:rPr lang="en-US" sz="1700" dirty="0"/>
              <a:t>For patients with suspected COVID-19: </a:t>
            </a:r>
          </a:p>
          <a:p>
            <a:pPr lvl="1"/>
            <a:r>
              <a:rPr lang="en-US" sz="1700" dirty="0"/>
              <a:t>Eye Protection, Gowns, Gloves</a:t>
            </a:r>
          </a:p>
          <a:p>
            <a:pPr lvl="1"/>
            <a:r>
              <a:rPr lang="en-US" sz="1700" dirty="0"/>
              <a:t>Surgical Mask</a:t>
            </a:r>
          </a:p>
          <a:p>
            <a:pPr lvl="2"/>
            <a:r>
              <a:rPr lang="en-US" sz="1300" dirty="0"/>
              <a:t>If performing aerosol-generating procedures, use a N95 mask</a:t>
            </a:r>
          </a:p>
          <a:p>
            <a:pPr lvl="2"/>
            <a:r>
              <a:rPr lang="en-US" sz="1300" dirty="0"/>
              <a:t>Reuse of N95s may be appropriate, follow the N95 re-use flowchart </a:t>
            </a:r>
            <a:r>
              <a:rPr lang="en-US" sz="1300"/>
              <a:t>(separate) </a:t>
            </a:r>
            <a:endParaRPr lang="en-US" sz="1300" dirty="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B5649AE-5134-47B5-959A-6DE7B78A22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134" y="630936"/>
            <a:ext cx="6561844" cy="549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032745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A101CB81924941AA6FA6A083FB4761" ma:contentTypeVersion="10" ma:contentTypeDescription="Create a new document." ma:contentTypeScope="" ma:versionID="dc0a86e838e549553a67bc5371a9fd63">
  <xsd:schema xmlns:xsd="http://www.w3.org/2001/XMLSchema" xmlns:xs="http://www.w3.org/2001/XMLSchema" xmlns:p="http://schemas.microsoft.com/office/2006/metadata/properties" xmlns:ns3="666c2d6d-acad-4579-8038-5809c41b3cc6" targetNamespace="http://schemas.microsoft.com/office/2006/metadata/properties" ma:root="true" ma:fieldsID="dd92823b69c700e15c96cdb3a3fd618a" ns3:_="">
    <xsd:import namespace="666c2d6d-acad-4579-8038-5809c41b3cc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6c2d6d-acad-4579-8038-5809c41b3c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E852811-D285-4EA4-871B-CA163B2E09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6c2d6d-acad-4579-8038-5809c41b3c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895C6CC-F340-470A-B450-BEE721518A4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41F0F0E-5C4F-4614-B7E1-904BB09A832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984</Words>
  <Application>Microsoft Office PowerPoint</Application>
  <PresentationFormat>Widescreen</PresentationFormat>
  <Paragraphs>108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Avenir Next LT Pro</vt:lpstr>
      <vt:lpstr>Calibri</vt:lpstr>
      <vt:lpstr>AccentBoxVTI</vt:lpstr>
      <vt:lpstr>COVID-19</vt:lpstr>
      <vt:lpstr>EMS Resources</vt:lpstr>
      <vt:lpstr>What is COVID-19</vt:lpstr>
      <vt:lpstr>How it spreads</vt:lpstr>
      <vt:lpstr>Symptoms </vt:lpstr>
      <vt:lpstr>Incubation Period </vt:lpstr>
      <vt:lpstr>Data</vt:lpstr>
      <vt:lpstr>EMS Dispatch Info </vt:lpstr>
      <vt:lpstr>EMS PPE</vt:lpstr>
      <vt:lpstr>EMS Assessment</vt:lpstr>
      <vt:lpstr>EMS Assessment</vt:lpstr>
      <vt:lpstr>EMS Treatment</vt:lpstr>
      <vt:lpstr>EMS Transport</vt:lpstr>
      <vt:lpstr>EMS Documentation</vt:lpstr>
      <vt:lpstr>EMS Decon</vt:lpstr>
      <vt:lpstr>EMS Follow Up </vt:lpstr>
      <vt:lpstr>EMS Re-stock </vt:lpstr>
      <vt:lpstr>Other Information</vt:lpstr>
      <vt:lpstr>Future State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</dc:title>
  <dc:creator>Travis Wilson</dc:creator>
  <cp:lastModifiedBy>Travis Wilson</cp:lastModifiedBy>
  <cp:revision>1</cp:revision>
  <dcterms:created xsi:type="dcterms:W3CDTF">2020-03-20T16:27:00Z</dcterms:created>
  <dcterms:modified xsi:type="dcterms:W3CDTF">2020-03-30T18:06:32Z</dcterms:modified>
</cp:coreProperties>
</file>